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6" r:id="rId4"/>
    <p:sldId id="272" r:id="rId5"/>
    <p:sldId id="274" r:id="rId6"/>
    <p:sldId id="277" r:id="rId7"/>
    <p:sldId id="273" r:id="rId8"/>
    <p:sldId id="275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76" d="100"/>
          <a:sy n="76" d="100"/>
        </p:scale>
        <p:origin x="-117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06606-C1EC-4899-80E8-76D5FD2C27E4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C9989-C90B-401B-A669-BC609F233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54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15616" y="476672"/>
            <a:ext cx="662473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 smtClean="0"/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работа на тему:</a:t>
            </a:r>
          </a:p>
          <a:p>
            <a:pPr algn="ct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«Эффективные формы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работы ОО 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 подготовке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учащихся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 итоговой  аттестации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   МБОУ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Родниковская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СОШ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47"/>
            <a:ext cx="9144000" cy="68855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63503" y="2132856"/>
            <a:ext cx="80393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6000" b="1" cap="none" spc="15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1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6182"/>
            <a:ext cx="9144000" cy="68855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2800" dirty="0" smtClean="0"/>
              <a:t>                        </a:t>
            </a:r>
            <a:r>
              <a:rPr lang="ru-RU" sz="2800" dirty="0" smtClean="0"/>
              <a:t>Актуальность проекта</a:t>
            </a:r>
          </a:p>
          <a:p>
            <a:r>
              <a:rPr lang="ru-RU" sz="2800" dirty="0" smtClean="0"/>
              <a:t>Предлагаемый </a:t>
            </a:r>
            <a:r>
              <a:rPr lang="ru-RU" sz="2800" dirty="0"/>
              <a:t>проект необходим именно для того, чтобы выделить основные аспекты деятельности по созданию системы подготовки выпускников школы к итоговой аттестации. </a:t>
            </a:r>
            <a:r>
              <a:rPr lang="ru-RU" sz="2800" dirty="0" smtClean="0"/>
              <a:t>Применение технологий</a:t>
            </a:r>
            <a:r>
              <a:rPr lang="en-US" sz="2800" dirty="0" smtClean="0"/>
              <a:t> </a:t>
            </a:r>
            <a:r>
              <a:rPr lang="ru-RU" sz="2800" dirty="0" smtClean="0"/>
              <a:t>дифференциации </a:t>
            </a:r>
            <a:r>
              <a:rPr lang="ru-RU" sz="2800" dirty="0"/>
              <a:t>и индивидуализации, информационно-коммуникационных и личностно-ориентированных технологий является необходимым условием для создания комфортной, интерактивной учебной среды в процессе реализации проекта.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5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00043"/>
            <a:ext cx="7643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00043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Проблемы, выявленные в ходе проведения ОГЭ и ЕГЭ в 2017 г.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785926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Нестабильные результаты (средний балл из года в год  либо ухудшается, либо улучшается) по  предметам: «Математика»,  «Биология», «Обществознание»;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Отрицательная динамика по предметам:  «Математика», «Русский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язык»,критерий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«Грамотность» западает.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Средний балл школы не превышает средний балл по району,  республике.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Нет выпускников, набравших  80 баллов.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542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00034" y="214290"/>
            <a:ext cx="807249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работы школы по эффективной подготовке к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итоговой аттестации, дифференциация процесса  с целью повышения качества образования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2000240"/>
            <a:ext cx="8258204" cy="3286149"/>
          </a:xfrm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повысить качество сдаваемого предмета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обеспечить охват учителей-предметников активной методической работой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проанализировать формы и методы работы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индивидуальных особенностей выпускника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учащихся навыков самостоятельной работы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текстом на каждом уроке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542"/>
            <a:ext cx="9144000" cy="688554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286512" y="714356"/>
            <a:ext cx="207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2017-2018 учебный год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1785926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786058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57422" y="1785926"/>
            <a:ext cx="350046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Ожидаемые результаты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785918" y="428604"/>
            <a:ext cx="414340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Этапы реализации проекта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786446" y="714356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14596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57224" y="2928934"/>
            <a:ext cx="6000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показателей качества образования    учащихся;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Успешная сдача ЕГЭ и ОГЭ;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(подготовить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высокобальника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Качественная подготовка к итоговой аттестации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Усовершенствование системы работы по подготовке учащихся к итоговой аттестации</a:t>
            </a: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5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71604" y="428604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071546"/>
            <a:ext cx="4951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1785926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428868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500042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Методы исследования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14298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1.Анализ методической и учебной литературы.                                                            2.Анкетирование учащихся «Методика изучения удовлетворенностью учащихся школьной жизнью, «Мое отношение к учебе».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3.Разработка памятки по системе работы с детьми, испытывающими стойкие затруднения в процессе изучения  предметов.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Отчеты учителей предметников                                                      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5.Беседы с родителями и учащимися.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3143248"/>
            <a:ext cx="628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Предмет исследования 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учителей по подготовке  к ГИА</a:t>
            </a:r>
          </a:p>
          <a:p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4000504"/>
            <a:ext cx="6429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Учителя и учащиеся.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019300" y="2253266"/>
          <a:ext cx="5105400" cy="3219831"/>
        </p:xfrm>
        <a:graphic>
          <a:graphicData uri="http://schemas.openxmlformats.org/drawingml/2006/table">
            <a:tbl>
              <a:tblPr/>
              <a:tblGrid>
                <a:gridCol w="14478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8577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по  школе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по городу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по РТ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70,14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56,49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53,07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53,35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52,33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55,86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66,48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62,79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62,62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58,91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61,06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53,43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59,64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57,59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55,88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Информатика и ИКТ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74,07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59,53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60,77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56,39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51,17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542"/>
            <a:ext cx="9144000" cy="688554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Система работы с учащимися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571612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Усовершенствование индивидуального маршрута для каждого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Точечный контроль каждой темы, каждого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ВШК (деятельность педагога по реализации индивидуальных образовательных маршрутов, проведение индивидуальных групповых занятий 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консультаций.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Анализ результата каждого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ребенка.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54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214290"/>
            <a:ext cx="56435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</a:rPr>
              <a:t>Три направления информационной  деятельности ОУ по подготовке 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</a:rPr>
              <a:t>ОГЭ и ЕГЭ </a:t>
            </a:r>
          </a:p>
          <a:p>
            <a:pPr algn="ctr"/>
            <a:r>
              <a:rPr lang="ru-RU" alt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Успешный выпускник</a:t>
            </a:r>
            <a:endParaRPr lang="ru-RU" alt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14313" y="2857496"/>
            <a:ext cx="2714625" cy="1643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</a:rPr>
              <a:t>администрация</a:t>
            </a:r>
          </a:p>
        </p:txBody>
      </p:sp>
      <p:sp>
        <p:nvSpPr>
          <p:cNvPr id="10" name="Овал 9"/>
          <p:cNvSpPr/>
          <p:nvPr/>
        </p:nvSpPr>
        <p:spPr>
          <a:xfrm>
            <a:off x="3286116" y="3286124"/>
            <a:ext cx="2643188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</a:rPr>
              <a:t>учителя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6143625" y="2500306"/>
            <a:ext cx="2786063" cy="20002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tx1"/>
                </a:solidFill>
              </a:rPr>
              <a:t>родители</a:t>
            </a:r>
          </a:p>
        </p:txBody>
      </p:sp>
      <p:sp>
        <p:nvSpPr>
          <p:cNvPr id="12" name="Стрелка вниз 11"/>
          <p:cNvSpPr/>
          <p:nvPr/>
        </p:nvSpPr>
        <p:spPr>
          <a:xfrm rot="3055225">
            <a:off x="2076614" y="1721409"/>
            <a:ext cx="484187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258598" y="1948896"/>
            <a:ext cx="484187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611904">
            <a:off x="6217557" y="1725758"/>
            <a:ext cx="484188" cy="9794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шаблоны презентаций для школы, шаблоны для презентаций PowerPoint, шаблоны школьных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542"/>
            <a:ext cx="9144000" cy="68855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Ресурсы: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692696"/>
            <a:ext cx="619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340768"/>
            <a:ext cx="58002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495843"/>
            <a:ext cx="5406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060849"/>
            <a:ext cx="55037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708920"/>
            <a:ext cx="5615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340767"/>
            <a:ext cx="65527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ормативно-правовые;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кадровые;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атериально-технические;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рограммное обеспечение;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нформационные.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486</Words>
  <Application>Microsoft Office PowerPoint</Application>
  <PresentationFormat>Экран (4:3)</PresentationFormat>
  <Paragraphs>151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1</cp:lastModifiedBy>
  <cp:revision>40</cp:revision>
  <dcterms:created xsi:type="dcterms:W3CDTF">2015-06-15T18:28:54Z</dcterms:created>
  <dcterms:modified xsi:type="dcterms:W3CDTF">2017-08-17T20:26:37Z</dcterms:modified>
</cp:coreProperties>
</file>